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6F22C-C407-4B23-817D-4B949B05F7DE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B6EFE9-D202-4498-BBBA-FA998DF1E3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77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8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1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5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9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9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6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Physical </a:t>
            </a: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>Electronics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000" b="1" dirty="0" smtClean="0"/>
              <a:t>                          </a:t>
            </a:r>
            <a:r>
              <a:rPr lang="en-US" sz="3600" b="1" dirty="0" smtClean="0"/>
              <a:t>lecture-10</a:t>
            </a:r>
            <a:r>
              <a:rPr lang="en-US" sz="4000" b="1" dirty="0" smtClean="0"/>
              <a:t>                           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5400" cy="3456384"/>
          </a:xfrm>
        </p:spPr>
        <p:txBody>
          <a:bodyPr>
            <a:normAutofit fontScale="55000" lnSpcReduction="20000"/>
          </a:bodyPr>
          <a:lstStyle/>
          <a:p>
            <a:pPr eaLnBrk="0" fontAlgn="base" hangingPunct="0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 smtClean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/>
          </a:p>
          <a:p>
            <a:pPr eaLnBrk="0" fontAlgn="base" hangingPunct="0"/>
            <a:r>
              <a:rPr lang="en-US" sz="2800" dirty="0"/>
              <a:t> </a:t>
            </a:r>
          </a:p>
          <a:p>
            <a:pPr eaLnBrk="0" fontAlgn="base" hangingPunct="0"/>
            <a:r>
              <a:rPr lang="en-US" sz="5400" dirty="0"/>
              <a:t> </a:t>
            </a:r>
            <a:r>
              <a:rPr lang="en-US" sz="24000" dirty="0"/>
              <a:t> </a:t>
            </a:r>
            <a:r>
              <a:rPr lang="en-US" sz="12800" dirty="0"/>
              <a:t> </a:t>
            </a:r>
            <a:r>
              <a:rPr lang="en-US" sz="12800" b="1" i="1" dirty="0" smtClean="0">
                <a:solidFill>
                  <a:srgbClr val="C00000"/>
                </a:solidFill>
              </a:rPr>
              <a:t>Dr.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Suha</a:t>
            </a:r>
            <a:r>
              <a:rPr lang="en-US" sz="12800" b="1" i="1" dirty="0" smtClean="0">
                <a:solidFill>
                  <a:srgbClr val="C00000"/>
                </a:solidFill>
              </a:rPr>
              <a:t> I. Al-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Nassar</a:t>
            </a:r>
            <a:endParaRPr lang="ar-SA" sz="128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2722"/>
            <a:ext cx="6048672" cy="127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8196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16823" cy="54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55070" cy="545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116632"/>
            <a:ext cx="8907423" cy="196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7" y="2409760"/>
            <a:ext cx="422255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53" y="2204864"/>
            <a:ext cx="4017570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" y="188640"/>
            <a:ext cx="8756058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4" y="3334138"/>
            <a:ext cx="8588514" cy="33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9" y="59813"/>
            <a:ext cx="8352928" cy="553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9" y="5596182"/>
            <a:ext cx="2320889" cy="10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0891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23125"/>
            <a:ext cx="8509767" cy="65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" y="188640"/>
            <a:ext cx="8789618" cy="628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7" y="132147"/>
            <a:ext cx="8978145" cy="660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60648"/>
            <a:ext cx="871719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4" y="167319"/>
            <a:ext cx="8676456" cy="11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43930"/>
            <a:ext cx="8568444" cy="52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3" y="29839"/>
            <a:ext cx="8172400" cy="92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55312"/>
            <a:ext cx="8268929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0" y="2450737"/>
            <a:ext cx="8484953" cy="211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5" y="4437112"/>
            <a:ext cx="8837804" cy="228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</Words>
  <Application>Microsoft Office PowerPoint</Application>
  <PresentationFormat>On-screen Show (4:3)</PresentationFormat>
  <Paragraphs>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Physical Electronics                             lecture-10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Electronics                             lecture-1</dc:title>
  <dc:creator>Dr.SUHA ALNASSAR</dc:creator>
  <cp:lastModifiedBy>Dr.SUHA ALNASSAR</cp:lastModifiedBy>
  <cp:revision>80</cp:revision>
  <dcterms:created xsi:type="dcterms:W3CDTF">2015-12-06T18:43:31Z</dcterms:created>
  <dcterms:modified xsi:type="dcterms:W3CDTF">2015-12-10T18:46:14Z</dcterms:modified>
</cp:coreProperties>
</file>